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</Relationship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jpe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.jpe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.jpe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Title"/>
          <p:cNvSpPr txBox="1"/>
          <p:nvPr/>
        </p:nvSpPr>
        <p:spPr>
          <a:xfrm>
            <a:off x="640000" y="800000"/>
            <a:ext cx="10912000" cy="5258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  <a:p>
            <a:pPr algn="ctr">
              <a:spcBef>
                <a:spcPts val="120"/>
              </a:spcBef>
            </a:pPr>
            <a:r>
              <a:rPr lang="en-US" sz="44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Johnny</a:t>
            </a:r>
          </a:p>
          <a:p>
            <a:pPr algn="ctr">
              <a:spcBef>
                <a:spcPts val="120"/>
              </a:spcBef>
            </a:pPr>
            <a:r>
              <a:rPr lang="en-US" sz="22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 gathering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Late light on the trail. Ordinary Tuesday. Luis is just out of frame arguing about the map.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Mom on the porch. We did not talk about the diagnosis the whole time.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portrait. Window light. This is the one they can use.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Close"/>
          <p:cNvSpPr txBox="1"/>
          <p:nvPr/>
        </p:nvSpPr>
        <p:spPr>
          <a:xfrm>
            <a:off x="640000" y="1400000"/>
            <a:ext cx="10912000" cy="400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40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Johnny</a:t>
            </a:r>
          </a:p>
          <a:p>
            <a:pPr algn="ctr">
              <a:spcBef>
                <a:spcPts val="12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ving Obituary">
  <a:themeElements>
    <a:clrScheme name="Living Obituary">
      <a:dk1>
        <a:srgbClr val="2C241C"/>
      </a:dk1>
      <a:lt1>
        <a:srgbClr val="F4ECE0"/>
      </a:lt1>
      <a:dk2>
        <a:srgbClr val="2C241C"/>
      </a:dk2>
      <a:lt2>
        <a:srgbClr val="F7F1E8"/>
      </a:lt2>
      <a:accent1>
        <a:srgbClr val="8B6914"/>
      </a:accent1>
      <a:accent2>
        <a:srgbClr val="6B5E52"/>
      </a:accent2>
      <a:accent3>
        <a:srgbClr val="4A3F36"/>
      </a:accent3>
      <a:accent4>
        <a:srgbClr val="C4B4A4"/>
      </a:accent4>
      <a:accent5>
        <a:srgbClr val="A89078"/>
      </a:accent5>
      <a:accent6>
        <a:srgbClr val="3D342C"/>
      </a:accent6>
      <a:hlink>
        <a:srgbClr val="8B6914"/>
      </a:hlink>
      <a:folHlink>
        <a:srgbClr val="6B5E52"/>
      </a:folHlink>
    </a:clrScheme>
    <a:fontScheme name="Living Obituary">
      <a:majorFont>
        <a:latin typeface="Georgia"/>
        <a:ea typeface="Georgia"/>
        <a:cs typeface="Georgia"/>
      </a:majorFont>
      <a:minorFont>
        <a:latin typeface="Georgia"/>
        <a:ea typeface="Georgia"/>
        <a:cs typeface="Georgia"/>
      </a:minorFont>
    </a:fontScheme>
    <a:fmtScheme name="Living Obituary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