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</Relationship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jpeg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.jpeg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Title"/>
          <p:cNvSpPr txBox="1"/>
          <p:nvPr/>
        </p:nvSpPr>
        <p:spPr>
          <a:xfrm>
            <a:off x="640000" y="800000"/>
            <a:ext cx="10912000" cy="5258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  <a:p>
            <a:pPr algn="ctr">
              <a:spcBef>
                <a:spcPts val="120"/>
              </a:spcBef>
            </a:pPr>
            <a:r>
              <a:rPr lang="en-US" sz="44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Betty Sue</a:t>
            </a:r>
          </a:p>
          <a:p>
            <a:pPr algn="ctr">
              <a:spcBef>
                <a:spcPts val="120"/>
              </a:spcBef>
            </a:pPr>
            <a:r>
              <a:rPr lang="en-US" sz="22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A memorial gathering</a:t>
            </a:r>
          </a:p>
          <a:p>
            <a:pPr algn="ctr">
              <a:spcBef>
                <a:spcPts val="120"/>
              </a:spcBef>
            </a:pPr>
            <a:r>
              <a:rPr lang="en-US" sz="1600" b="0" i="1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A song to play from a phone: Precious Lord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The photograph she chose for the first frame.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pic>
        <p:nvPicPr>
          <p:cNvPr id="2" name="Photograph" descr="contai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011" y="480000"/>
            <a:ext cx="3913978" cy="5200000"/>
          </a:xfrm>
          <a:prstGeom prst="rect">
            <a:avLst/>
          </a:prstGeom>
        </p:spPr>
      </p:pic>
      <p:sp>
        <p:nvSpPr>
          <p:cNvPr id="3" name="Caption"/>
          <p:cNvSpPr txBox="1"/>
          <p:nvPr/>
        </p:nvSpPr>
        <p:spPr>
          <a:xfrm>
            <a:off x="640000" y="5800000"/>
            <a:ext cx="10912000" cy="78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1800" b="0" i="1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Reception, 1971. Robert could not dance. He danced anyway.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C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Close"/>
          <p:cNvSpPr txBox="1"/>
          <p:nvPr/>
        </p:nvSpPr>
        <p:spPr>
          <a:xfrm>
            <a:off x="640000" y="1400000"/>
            <a:ext cx="10912000" cy="4000000"/>
          </a:xfrm>
          <a:prstGeom prst="rect">
            <a:avLst/>
          </a:prstGeom>
        </p:spPr>
        <p:txBody>
          <a:bodyPr wrap="square" lIns="91440" tIns="45720" rIns="91440" bIns="45720" rtlCol="0" anchor="ctr"/>
          <a:lstStyle/>
          <a:p>
            <a:pPr algn="ctr">
              <a:spcBef>
                <a:spcPts val="0"/>
              </a:spcBef>
            </a:pPr>
            <a:r>
              <a:rPr lang="en-US" sz="4000" b="1" i="0" dirty="0">
                <a:solidFill>
                  <a:srgbClr val="2C241C"/>
                </a:solidFill>
                <a:latin typeface="Georgia" pitchFamily="18" charset="0"/>
                <a:ea typeface="Georgia"/>
                <a:cs typeface="Georgia"/>
              </a:rPr>
              <a:t>Betty Sue</a:t>
            </a:r>
          </a:p>
          <a:p>
            <a:pPr algn="ctr">
              <a:spcBef>
                <a:spcPts val="120"/>
              </a:spcBef>
            </a:pPr>
            <a:r>
              <a:rPr lang="en-US" sz="1600" b="0" i="0" dirty="0">
                <a:solidFill>
                  <a:srgbClr val="6B5E52"/>
                </a:solidFill>
                <a:latin typeface="Georgia" pitchFamily="18" charset="0"/>
                <a:ea typeface="Georgia"/>
                <a:cs typeface="Georgia"/>
              </a:rPr>
              <a:t>Living Obituary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ving Obituary">
  <a:themeElements>
    <a:clrScheme name="Living Obituary">
      <a:dk1>
        <a:srgbClr val="2C241C"/>
      </a:dk1>
      <a:lt1>
        <a:srgbClr val="F4ECE0"/>
      </a:lt1>
      <a:dk2>
        <a:srgbClr val="2C241C"/>
      </a:dk2>
      <a:lt2>
        <a:srgbClr val="F7F1E8"/>
      </a:lt2>
      <a:accent1>
        <a:srgbClr val="8B6914"/>
      </a:accent1>
      <a:accent2>
        <a:srgbClr val="6B5E52"/>
      </a:accent2>
      <a:accent3>
        <a:srgbClr val="4A3F36"/>
      </a:accent3>
      <a:accent4>
        <a:srgbClr val="C4B4A4"/>
      </a:accent4>
      <a:accent5>
        <a:srgbClr val="A89078"/>
      </a:accent5>
      <a:accent6>
        <a:srgbClr val="3D342C"/>
      </a:accent6>
      <a:hlink>
        <a:srgbClr val="8B6914"/>
      </a:hlink>
      <a:folHlink>
        <a:srgbClr val="6B5E52"/>
      </a:folHlink>
    </a:clrScheme>
    <a:fontScheme name="Living Obituary">
      <a:majorFont>
        <a:latin typeface="Georgia"/>
        <a:ea typeface="Georgia"/>
        <a:cs typeface="Georgia"/>
      </a:majorFont>
      <a:minorFont>
        <a:latin typeface="Georgia"/>
        <a:ea typeface="Georgia"/>
        <a:cs typeface="Georgia"/>
      </a:minorFont>
    </a:fontScheme>
    <a:fmtScheme name="Living Obitua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